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71" r:id="rId3"/>
    <p:sldId id="257" r:id="rId4"/>
    <p:sldId id="264" r:id="rId5"/>
    <p:sldId id="263" r:id="rId6"/>
    <p:sldId id="258" r:id="rId7"/>
    <p:sldId id="259" r:id="rId8"/>
    <p:sldId id="260" r:id="rId9"/>
    <p:sldId id="261" r:id="rId10"/>
    <p:sldId id="262" r:id="rId11"/>
    <p:sldId id="265" r:id="rId12"/>
    <p:sldId id="266" r:id="rId13"/>
    <p:sldId id="270" r:id="rId14"/>
    <p:sldId id="267" r:id="rId15"/>
    <p:sldId id="269" r:id="rId16"/>
    <p:sldId id="268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88"/>
    <p:restoredTop sz="94679"/>
  </p:normalViewPr>
  <p:slideViewPr>
    <p:cSldViewPr snapToGrid="0" snapToObjects="1">
      <p:cViewPr>
        <p:scale>
          <a:sx n="150" d="100"/>
          <a:sy n="150" d="100"/>
        </p:scale>
        <p:origin x="1672" y="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ED9F73-CA65-C447-8FEC-E4EA940D5EF2}" type="datetimeFigureOut">
              <a:rPr lang="en-US" smtClean="0"/>
              <a:t>5/31/18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D0D13D-00B8-734A-B953-1A6BF45AF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53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0D13D-00B8-734A-B953-1A6BF45AF8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834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0D13D-00B8-734A-B953-1A6BF45AF8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542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0D13D-00B8-734A-B953-1A6BF45AF8F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25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7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663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41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822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50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5/31/18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27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5/31/18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779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5/31/18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03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5/31/18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5/31/18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92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5/31/18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82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28508-F7E3-6B4F-87EE-A477B91C1966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296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36.png"/><Relationship Id="rId4" Type="http://schemas.openxmlformats.org/officeDocument/2006/relationships/image" Target="../media/image2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image" Target="../media/image26.pn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image" Target="../media/image26.png"/><Relationship Id="rId21" Type="http://schemas.openxmlformats.org/officeDocument/2006/relationships/image" Target="../media/image18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23" Type="http://schemas.openxmlformats.org/officeDocument/2006/relationships/image" Target="../media/image19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Picture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11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222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10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595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2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80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3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20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3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712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3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564" y="481263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3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416" y="481263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3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437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3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3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39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11" y="1473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40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222" y="1512637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38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10" y="1512637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41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198" y="146919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6"/>
          <p:cNvSpPr>
            <a:spLocks noChangeArrowheads="1"/>
          </p:cNvSpPr>
          <p:nvPr/>
        </p:nvSpPr>
        <p:spPr bwMode="auto">
          <a:xfrm>
            <a:off x="0" y="122428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32" name="Picture 42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80" y="1512637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43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709" y="1512637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44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712" y="15621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45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116" y="1516647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6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416" y="146919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47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498" y="146919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48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84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49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11" y="2422358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7"/>
          <p:cNvSpPr>
            <a:spLocks noChangeArrowheads="1"/>
          </p:cNvSpPr>
          <p:nvPr/>
        </p:nvSpPr>
        <p:spPr bwMode="auto">
          <a:xfrm>
            <a:off x="-1769984" y="1666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76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44" y="0"/>
            <a:ext cx="10800111" cy="6858000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19" y="2852529"/>
            <a:ext cx="478183" cy="47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055" y="1053545"/>
            <a:ext cx="478183" cy="47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660" y="1460498"/>
            <a:ext cx="478183" cy="47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659" y="2613437"/>
            <a:ext cx="478183" cy="47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10" y="4205355"/>
            <a:ext cx="487918" cy="48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056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547687"/>
            <a:ext cx="11115675" cy="5762625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3333749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605" y="1685925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8472" y="2066925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6260" y="3486752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370" y="1447800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971" y="4899135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4728" y="592028"/>
            <a:ext cx="2331720" cy="3176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78087" y="446032"/>
            <a:ext cx="20764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02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615" y="0"/>
            <a:ext cx="4882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46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362" y="762000"/>
            <a:ext cx="562927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16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412" y="700087"/>
            <a:ext cx="7115175" cy="5457825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724" y="3545840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531" y="4175760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531" y="4700523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170" y="4492592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514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225" y="1104900"/>
            <a:ext cx="7067550" cy="4648200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644" y="3977036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531" y="4433538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531" y="5096763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375" y="4949094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208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155" y="0"/>
            <a:ext cx="9375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6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A2B9EF-7263-4291-9CC8-C1F6E1B83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480" y="0"/>
            <a:ext cx="7073039" cy="6858000"/>
          </a:xfrm>
          <a:prstGeom prst="rect">
            <a:avLst/>
          </a:prstGeom>
        </p:spPr>
      </p:pic>
      <p:pic>
        <p:nvPicPr>
          <p:cNvPr id="3" name="Picture 24">
            <a:extLst>
              <a:ext uri="{FF2B5EF4-FFF2-40B4-BE49-F238E27FC236}">
                <a16:creationId xmlns:a16="http://schemas.microsoft.com/office/drawing/2014/main" id="{DB7B658F-61EF-445A-A20D-7354D5B6C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160" y="1120588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>
            <a:extLst>
              <a:ext uri="{FF2B5EF4-FFF2-40B4-BE49-F238E27FC236}">
                <a16:creationId xmlns:a16="http://schemas.microsoft.com/office/drawing/2014/main" id="{269668D6-685D-4DB2-804C-C2CC57313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160" y="2880360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>
            <a:extLst>
              <a:ext uri="{FF2B5EF4-FFF2-40B4-BE49-F238E27FC236}">
                <a16:creationId xmlns:a16="http://schemas.microsoft.com/office/drawing/2014/main" id="{60646D1F-2D34-4A1B-B386-1A0E60260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160" y="4462631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>
            <a:extLst>
              <a:ext uri="{FF2B5EF4-FFF2-40B4-BE49-F238E27FC236}">
                <a16:creationId xmlns:a16="http://schemas.microsoft.com/office/drawing/2014/main" id="{AD795F7B-6094-447C-A819-37069DD4B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80" y="5405718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>
            <a:extLst>
              <a:ext uri="{FF2B5EF4-FFF2-40B4-BE49-F238E27FC236}">
                <a16:creationId xmlns:a16="http://schemas.microsoft.com/office/drawing/2014/main" id="{FD5BE06F-1D05-49F6-BA09-EC818F94E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359" y="731520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9">
            <a:extLst>
              <a:ext uri="{FF2B5EF4-FFF2-40B4-BE49-F238E27FC236}">
                <a16:creationId xmlns:a16="http://schemas.microsoft.com/office/drawing/2014/main" id="{8B888FE2-F46B-46C0-B7CB-FCA8ACCCD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550" y="2178424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0">
            <a:extLst>
              <a:ext uri="{FF2B5EF4-FFF2-40B4-BE49-F238E27FC236}">
                <a16:creationId xmlns:a16="http://schemas.microsoft.com/office/drawing/2014/main" id="{76B936F2-4BC5-48DF-9FBA-06737FE3E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255" y="3567953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1">
            <a:extLst>
              <a:ext uri="{FF2B5EF4-FFF2-40B4-BE49-F238E27FC236}">
                <a16:creationId xmlns:a16="http://schemas.microsoft.com/office/drawing/2014/main" id="{4821C78D-7560-429F-8677-09E101C13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352" y="330064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239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32A0C00-974C-D44D-B5ED-D0C49CBFC0AA}"/>
              </a:ext>
            </a:extLst>
          </p:cNvPr>
          <p:cNvGrpSpPr/>
          <p:nvPr/>
        </p:nvGrpSpPr>
        <p:grpSpPr>
          <a:xfrm>
            <a:off x="532856" y="138526"/>
            <a:ext cx="7349611" cy="6547949"/>
            <a:chOff x="532856" y="138526"/>
            <a:chExt cx="9155153" cy="8156551"/>
          </a:xfrm>
        </p:grpSpPr>
        <p:pic>
          <p:nvPicPr>
            <p:cNvPr id="2" name="Picture 1" descr="Figure 6 presents the New Measure Dialog as described in the text immediately after the figure." title="Figure 6. New Measure Dialog">
              <a:extLst>
                <a:ext uri="{FF2B5EF4-FFF2-40B4-BE49-F238E27FC236}">
                  <a16:creationId xmlns:a16="http://schemas.microsoft.com/office/drawing/2014/main" id="{9AF86A9D-13D9-5841-AD48-FCD35357DE6B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532856" y="138526"/>
              <a:ext cx="9155153" cy="815655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C30E742-C57E-2B4B-A976-8057CDA5D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7199" y="4376196"/>
              <a:ext cx="4214102" cy="3231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3977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CA20ED-B03F-1145-BE77-8EA1AE4553FF}"/>
              </a:ext>
            </a:extLst>
          </p:cNvPr>
          <p:cNvGrpSpPr/>
          <p:nvPr/>
        </p:nvGrpSpPr>
        <p:grpSpPr>
          <a:xfrm>
            <a:off x="685799" y="574040"/>
            <a:ext cx="11387517" cy="3299460"/>
            <a:chOff x="685799" y="574040"/>
            <a:chExt cx="11387517" cy="3299460"/>
          </a:xfrm>
        </p:grpSpPr>
        <p:pic>
          <p:nvPicPr>
            <p:cNvPr id="2" name="Picture 1" descr="Figure 8 presents the Value Set Options view with Profile selected, as described in the text immediately after the figure." title="Figure 8. Value Set Options - Profile">
              <a:extLst>
                <a:ext uri="{FF2B5EF4-FFF2-40B4-BE49-F238E27FC236}">
                  <a16:creationId xmlns:a16="http://schemas.microsoft.com/office/drawing/2014/main" id="{F43D9C5F-7FB3-A14B-BA5C-94118F7F11BF}"/>
                </a:ext>
              </a:extLst>
            </p:cNvPr>
            <p:cNvPicPr/>
            <p:nvPr/>
          </p:nvPicPr>
          <p:blipFill rotWithShape="1">
            <a:blip r:embed="rId2"/>
            <a:srcRect b="7503"/>
            <a:stretch/>
          </p:blipFill>
          <p:spPr bwMode="auto">
            <a:xfrm>
              <a:off x="685799" y="574040"/>
              <a:ext cx="11387517" cy="329946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98A5E4B-5362-3D4E-A108-862F12753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3405" y="2331496"/>
              <a:ext cx="4872419" cy="3736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1326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943" y="0"/>
            <a:ext cx="6306114" cy="6858000"/>
          </a:xfrm>
          <a:prstGeom prst="rect">
            <a:avLst/>
          </a:prstGeom>
        </p:spPr>
      </p:pic>
      <p:pic>
        <p:nvPicPr>
          <p:cNvPr id="5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900" y="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900" y="54610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848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93" y="0"/>
            <a:ext cx="10915214" cy="6858000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378" y="1217863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036" y="1730819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027" y="3301380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361" y="3859560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589" y="4417740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709" y="5810405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372" y="1730819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771" y="2342376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689" y="2678673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771" y="3257395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8891" y="2598854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318" y="4083001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9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865" y="4830132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047" y="5159501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8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387" y="5159501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1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871" y="5082600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2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280" y="792927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3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6796" y="820918"/>
            <a:ext cx="518418" cy="51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811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93" y="0"/>
            <a:ext cx="10915214" cy="6858000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378" y="1217863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036" y="1730819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027" y="3301380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361" y="3859560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589" y="4417740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709" y="5810405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372" y="1730819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771" y="2342376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689" y="2678673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771" y="3257395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8891" y="2598854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318" y="4083001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9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865" y="4830132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0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047" y="5159501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387" y="5159501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1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871" y="5082600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280" y="792927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3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6796" y="820918"/>
            <a:ext cx="518418" cy="51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697629" y="3819268"/>
            <a:ext cx="1801368" cy="219178"/>
          </a:xfrm>
          <a:prstGeom prst="rect">
            <a:avLst/>
          </a:prstGeom>
        </p:spPr>
      </p:pic>
      <p:pic>
        <p:nvPicPr>
          <p:cNvPr id="22" name="Picture 44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935" y="3528406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705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 9 depicts the UI elements in the Measure View page in Bonnie as described in the text immediately preceding the figure." title="Figure 9: Measure 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968" y="0"/>
            <a:ext cx="9538032" cy="68580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35132" y="352697"/>
            <a:ext cx="22206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version of “Figure 10. Measure View” that included Measure History, it is I assume a mocked-up image, as the Measure History branch doesn’t currently include patient dashboard, and the 508 button was moved into the </a:t>
            </a:r>
            <a:r>
              <a:rPr lang="en-US"/>
              <a:t>dashboard itself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847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57150"/>
            <a:ext cx="9918700" cy="6743700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67" y="5715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67" y="3824869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986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34" y="0"/>
            <a:ext cx="11137132" cy="6858000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207" y="994837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5" y="1440886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10" y="2009598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352" y="1886935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34" y="4338443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865" y="4338443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102" y="4661828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3" y="4661828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180" y="994836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641" y="994835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0685" y="1833558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6360" y="2249237"/>
            <a:ext cx="470210" cy="470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470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375" y="149087"/>
            <a:ext cx="10454640" cy="6858000"/>
          </a:xfrm>
          <a:prstGeom prst="rect">
            <a:avLst/>
          </a:prstGeom>
        </p:spPr>
      </p:pic>
      <p:pic>
        <p:nvPicPr>
          <p:cNvPr id="6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322" y="2633869"/>
            <a:ext cx="488122" cy="48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188" y="3578087"/>
            <a:ext cx="488122" cy="48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752" y="3867426"/>
            <a:ext cx="488122" cy="48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834" y="4196521"/>
            <a:ext cx="488122" cy="48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743" y="5362712"/>
            <a:ext cx="488122" cy="48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73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632" y="0"/>
            <a:ext cx="9782735" cy="6858000"/>
          </a:xfrm>
          <a:prstGeom prst="rect">
            <a:avLst/>
          </a:prstGeom>
        </p:spPr>
      </p:pic>
      <p:pic>
        <p:nvPicPr>
          <p:cNvPr id="4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685" y="576469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240" y="810039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385" y="1128090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171" y="2295939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695" y="2534478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171" y="2773017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534" y="665922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534" y="1113182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6408" y="-453015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260" y="-453015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4281" y="-477078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50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3452</TotalTime>
  <Words>49</Words>
  <Application>Microsoft Macintosh PowerPoint</Application>
  <PresentationFormat>Widescreen</PresentationFormat>
  <Paragraphs>4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DeYoung, Lizzie</dc:creator>
  <cp:lastModifiedBy>Charbonneau, Lizzie</cp:lastModifiedBy>
  <cp:revision>28</cp:revision>
  <dcterms:created xsi:type="dcterms:W3CDTF">2016-10-17T15:01:25Z</dcterms:created>
  <dcterms:modified xsi:type="dcterms:W3CDTF">2018-06-01T12:15:25Z</dcterms:modified>
</cp:coreProperties>
</file>